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hape 1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bg>
      <p:bgPr>
        <a:solidFill>
          <a:srgbClr val="00339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Number"/>
          <p:cNvSpPr txBox="1"/>
          <p:nvPr>
            <p:ph type="sldNum" sz="quarter" idx="2"/>
          </p:nvPr>
        </p:nvSpPr>
        <p:spPr>
          <a:xfrm>
            <a:off x="19917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 sz="24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tif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Relationship Id="rId3" Type="http://schemas.openxmlformats.org/officeDocument/2006/relationships/image" Target="../media/image1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Relationship Id="rId3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Relationship Id="rId3" Type="http://schemas.openxmlformats.org/officeDocument/2006/relationships/image" Target="../media/image1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Relationship Id="rId3" Type="http://schemas.openxmlformats.org/officeDocument/2006/relationships/image" Target="../media/image1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1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3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3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Relationship Id="rId3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4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主是我力量…"/>
          <p:cNvSpPr txBox="1"/>
          <p:nvPr>
            <p:ph type="ctrTitle"/>
          </p:nvPr>
        </p:nvSpPr>
        <p:spPr>
          <a:xfrm>
            <a:off x="1219199" y="1668831"/>
            <a:ext cx="21945601" cy="539283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 spc="-157" sz="157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</a:t>
            </a:r>
          </a:p>
          <a:p>
            <a:pPr>
              <a:lnSpc>
                <a:spcPct val="90000"/>
              </a:lnSpc>
              <a:defRPr>
                <a:solidFill>
                  <a:srgbClr val="FFFFFF"/>
                </a:solidFill>
              </a:defRPr>
            </a:pPr>
            <a:r>
              <a:t>The  Lord Is My Strength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主是我力量我力量 主是患難中力量…"/>
          <p:cNvSpPr txBox="1"/>
          <p:nvPr>
            <p:ph type="ctrTitle"/>
          </p:nvPr>
        </p:nvSpPr>
        <p:spPr>
          <a:xfrm>
            <a:off x="65047" y="1668831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  <a:defRPr b="1" spc="-117" sz="118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主是我力量我力量 主是患難中力量</a:t>
            </a:r>
          </a:p>
          <a:p>
            <a:pPr>
              <a:lnSpc>
                <a:spcPct val="90000"/>
              </a:lnSpc>
              <a:defRPr b="1" spc="-117" sz="118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主是我幫助我幫助 主是隨時幫助</a:t>
            </a:r>
          </a:p>
        </p:txBody>
      </p:sp>
      <p:sp>
        <p:nvSpPr>
          <p:cNvPr id="199" name="Slide Number"/>
          <p:cNvSpPr txBox="1"/>
          <p:nvPr>
            <p:ph type="sldNum" sz="quarter" idx="4294967295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0" name="God is my strength, He is my strength.…"/>
          <p:cNvSpPr txBox="1"/>
          <p:nvPr/>
        </p:nvSpPr>
        <p:spPr>
          <a:xfrm>
            <a:off x="4410938" y="7698397"/>
            <a:ext cx="19201736" cy="3143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strength, He is my strength.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my strength through every storm.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help, He is my help,  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an ever present help.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主是避難所我避難所 主是堅固避難所…"/>
          <p:cNvSpPr txBox="1"/>
          <p:nvPr>
            <p:ph type="ctrTitle"/>
          </p:nvPr>
        </p:nvSpPr>
        <p:spPr>
          <a:xfrm>
            <a:off x="65047" y="1294412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 defTabSz="2389632">
              <a:lnSpc>
                <a:spcPct val="90000"/>
              </a:lnSpc>
              <a:defRPr b="1" spc="-117" sz="117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主是避難所我避難所 主是堅固避難所</a:t>
            </a:r>
          </a:p>
          <a:p>
            <a:pPr defTabSz="2389632">
              <a:lnSpc>
                <a:spcPct val="90000"/>
              </a:lnSpc>
              <a:defRPr b="1" spc="-117" sz="117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 我幫助 惟主是避難所</a:t>
            </a:r>
          </a:p>
        </p:txBody>
      </p:sp>
      <p:sp>
        <p:nvSpPr>
          <p:cNvPr id="204" name="Slide Number"/>
          <p:cNvSpPr txBox="1"/>
          <p:nvPr>
            <p:ph type="sldNum" sz="quarter" idx="4294967295"/>
          </p:nvPr>
        </p:nvSpPr>
        <p:spPr>
          <a:xfrm>
            <a:off x="12037313" y="12700000"/>
            <a:ext cx="316993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05" name="God is my fortress, my refuge,…"/>
          <p:cNvSpPr txBox="1"/>
          <p:nvPr/>
        </p:nvSpPr>
        <p:spPr>
          <a:xfrm>
            <a:off x="8066531" y="7635927"/>
            <a:ext cx="13153665" cy="349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fortress, my refuge, 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the rock that I stand on.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strength, He is my help,  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in Him I take refuge.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大地雖會改變  高山雖會搖動…"/>
          <p:cNvSpPr txBox="1"/>
          <p:nvPr>
            <p:ph type="ctrTitle"/>
          </p:nvPr>
        </p:nvSpPr>
        <p:spPr>
          <a:xfrm>
            <a:off x="65047" y="1458220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  <a:defRPr b="1" spc="-119" sz="12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大地雖會改變  高山雖會搖動</a:t>
            </a:r>
          </a:p>
          <a:p>
            <a:pPr>
              <a:lnSpc>
                <a:spcPct val="90000"/>
              </a:lnSpc>
              <a:defRPr b="1" spc="-119" sz="12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大海翻騰 大浪戰抖 但我們却不害怕</a:t>
            </a:r>
          </a:p>
        </p:txBody>
      </p:sp>
      <p:sp>
        <p:nvSpPr>
          <p:cNvPr id="209" name="Slide Number"/>
          <p:cNvSpPr txBox="1"/>
          <p:nvPr>
            <p:ph type="sldNum" sz="quarter" idx="4294967295"/>
          </p:nvPr>
        </p:nvSpPr>
        <p:spPr>
          <a:xfrm>
            <a:off x="12017628" y="12700000"/>
            <a:ext cx="356363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0" name="Though the whole earth will cave in,…"/>
          <p:cNvSpPr txBox="1"/>
          <p:nvPr/>
        </p:nvSpPr>
        <p:spPr>
          <a:xfrm>
            <a:off x="8988742" y="7808441"/>
            <a:ext cx="11583020" cy="3194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Though the whole earth will cave in,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And the mountains will tremble.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Seas are churning, waves are raging.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We will stand and will not fear.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213" name="喂哦  喂哦  喂哦  喂哦…"/>
          <p:cNvSpPr txBox="1"/>
          <p:nvPr>
            <p:ph type="ctrTitle"/>
          </p:nvPr>
        </p:nvSpPr>
        <p:spPr>
          <a:xfrm>
            <a:off x="1219200" y="1668831"/>
            <a:ext cx="21945600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b="1" spc="-157" sz="157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喂哦  喂哦  喂哦  喂哦</a:t>
            </a:r>
          </a:p>
          <a:p>
            <a:pPr>
              <a:lnSpc>
                <a:spcPct val="100000"/>
              </a:lnSpc>
              <a:defRPr b="1" spc="-90" sz="9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Hey oh! Hey oh! Hey oh! Hey oh!</a:t>
            </a:r>
          </a:p>
        </p:txBody>
      </p:sp>
      <p:sp>
        <p:nvSpPr>
          <p:cNvPr id="214" name="Heart"/>
          <p:cNvSpPr/>
          <p:nvPr/>
        </p:nvSpPr>
        <p:spPr>
          <a:xfrm>
            <a:off x="22635907" y="12777226"/>
            <a:ext cx="803819" cy="7103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主是我力量我力量 主是患難中力量…"/>
          <p:cNvSpPr txBox="1"/>
          <p:nvPr>
            <p:ph type="ctrTitle"/>
          </p:nvPr>
        </p:nvSpPr>
        <p:spPr>
          <a:xfrm>
            <a:off x="65047" y="1668831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 defTabSz="1950720">
              <a:lnSpc>
                <a:spcPct val="90000"/>
              </a:lnSpc>
              <a:defRPr b="1" spc="-125" sz="125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主是我力量我力量 主是患難中力量</a:t>
            </a:r>
          </a:p>
          <a:p>
            <a:pPr defTabSz="1950720">
              <a:lnSpc>
                <a:spcPct val="90000"/>
              </a:lnSpc>
              <a:defRPr b="1" spc="-125" sz="125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主是我幫助我幫助 主是隨時幫助</a:t>
            </a:r>
          </a:p>
        </p:txBody>
      </p:sp>
      <p:sp>
        <p:nvSpPr>
          <p:cNvPr id="163" name="Slide Number"/>
          <p:cNvSpPr txBox="1"/>
          <p:nvPr>
            <p:ph type="sldNum" sz="quarter" idx="4294967295"/>
          </p:nvPr>
        </p:nvSpPr>
        <p:spPr>
          <a:xfrm>
            <a:off x="12068301" y="12700000"/>
            <a:ext cx="2550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4" name="God is my strength, He is my strength.…"/>
          <p:cNvSpPr txBox="1"/>
          <p:nvPr/>
        </p:nvSpPr>
        <p:spPr>
          <a:xfrm>
            <a:off x="4410938" y="7698397"/>
            <a:ext cx="19201736" cy="3143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strength, He is my strength.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my strength through every storm.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help, He is my help,  </a:t>
            </a:r>
          </a:p>
          <a:p>
            <a:pPr defTabSz="825500">
              <a:lnSpc>
                <a:spcPct val="100000"/>
              </a:lnSpc>
              <a:defRPr spc="-45" sz="45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an ever present help.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主是避難所我避難所 主是堅固避難所…"/>
          <p:cNvSpPr txBox="1"/>
          <p:nvPr>
            <p:ph type="ctrTitle"/>
          </p:nvPr>
        </p:nvSpPr>
        <p:spPr>
          <a:xfrm>
            <a:off x="65047" y="1294412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 defTabSz="2389632">
              <a:lnSpc>
                <a:spcPct val="90000"/>
              </a:lnSpc>
              <a:defRPr b="1" spc="-117" sz="117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主是避難所我避難所 主是堅固避難所</a:t>
            </a:r>
          </a:p>
          <a:p>
            <a:pPr defTabSz="2389632">
              <a:lnSpc>
                <a:spcPct val="90000"/>
              </a:lnSpc>
              <a:defRPr b="1" spc="-117" sz="1176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 我幫助 惟主是避難所</a:t>
            </a:r>
          </a:p>
        </p:txBody>
      </p:sp>
      <p:sp>
        <p:nvSpPr>
          <p:cNvPr id="168" name="Slide Number"/>
          <p:cNvSpPr txBox="1"/>
          <p:nvPr>
            <p:ph type="sldNum" sz="quarter" idx="4294967295"/>
          </p:nvPr>
        </p:nvSpPr>
        <p:spPr>
          <a:xfrm>
            <a:off x="12061951" y="12700000"/>
            <a:ext cx="26771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9" name="God is my fortress, my refuge,…"/>
          <p:cNvSpPr txBox="1"/>
          <p:nvPr/>
        </p:nvSpPr>
        <p:spPr>
          <a:xfrm>
            <a:off x="8066531" y="7635927"/>
            <a:ext cx="13153665" cy="349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fortress, my refuge, 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He’s the rock that I stand on.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God is my strength, He is my help,  </a:t>
            </a:r>
          </a:p>
          <a:p>
            <a:pPr defTabSz="825500">
              <a:lnSpc>
                <a:spcPct val="100000"/>
              </a:lnSpc>
              <a:defRPr spc="-50" sz="50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in Him I take refuge.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大地雖會改變  高山雖會搖動…"/>
          <p:cNvSpPr txBox="1"/>
          <p:nvPr>
            <p:ph type="ctrTitle"/>
          </p:nvPr>
        </p:nvSpPr>
        <p:spPr>
          <a:xfrm>
            <a:off x="65047" y="1458220"/>
            <a:ext cx="24253906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  <a:defRPr b="1" spc="-119" sz="12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大地雖會改變  高山雖會搖動</a:t>
            </a:r>
          </a:p>
          <a:p>
            <a:pPr>
              <a:lnSpc>
                <a:spcPct val="90000"/>
              </a:lnSpc>
              <a:defRPr b="1" spc="-119" sz="12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大海翻騰 大浪戰抖 但我們却不害怕</a:t>
            </a:r>
          </a:p>
        </p:txBody>
      </p:sp>
      <p:sp>
        <p:nvSpPr>
          <p:cNvPr id="173" name="Slide Number"/>
          <p:cNvSpPr txBox="1"/>
          <p:nvPr>
            <p:ph type="sldNum" sz="quarter" idx="4294967295"/>
          </p:nvPr>
        </p:nvSpPr>
        <p:spPr>
          <a:xfrm>
            <a:off x="12060300" y="12700000"/>
            <a:ext cx="27101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4" name="Though the whole earth will cave in,…"/>
          <p:cNvSpPr txBox="1"/>
          <p:nvPr/>
        </p:nvSpPr>
        <p:spPr>
          <a:xfrm>
            <a:off x="8988742" y="7808441"/>
            <a:ext cx="11583020" cy="3194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Though the whole earth will cave in,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And the mountains will tremble.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Seas are churning, waves are raging.</a:t>
            </a:r>
          </a:p>
          <a:p>
            <a:pPr defTabSz="825500">
              <a:lnSpc>
                <a:spcPct val="100000"/>
              </a:lnSpc>
              <a:defRPr spc="-45" sz="4600">
                <a:latin typeface="Graphik Semibold"/>
                <a:ea typeface="Graphik Semibold"/>
                <a:cs typeface="Graphik Semibold"/>
                <a:sym typeface="Graphik Semibold"/>
              </a:defRPr>
            </a:pPr>
            <a:r>
              <a:t>We will stand and will not fear.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喂哦  喂哦  喂哦  喂哦…"/>
          <p:cNvSpPr txBox="1"/>
          <p:nvPr>
            <p:ph type="ctrTitle"/>
          </p:nvPr>
        </p:nvSpPr>
        <p:spPr>
          <a:xfrm>
            <a:off x="1219200" y="1668831"/>
            <a:ext cx="21945600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b="1" spc="-157" sz="157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喂哦  喂哦  喂哦  喂哦</a:t>
            </a:r>
          </a:p>
          <a:p>
            <a:pPr>
              <a:lnSpc>
                <a:spcPct val="100000"/>
              </a:lnSpc>
              <a:defRPr b="1" spc="-90" sz="9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Hey oh! Hey oh! Hey oh! Hey oh!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主是我力量我力量 主是患難中力量…"/>
          <p:cNvSpPr txBox="1"/>
          <p:nvPr>
            <p:ph type="ctrTitle"/>
          </p:nvPr>
        </p:nvSpPr>
        <p:spPr>
          <a:xfrm>
            <a:off x="4261806" y="7912634"/>
            <a:ext cx="19706130" cy="30478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 spc="-66" sz="67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主是我力量我力量 主是患難中力量</a:t>
            </a:r>
          </a:p>
          <a:p>
            <a:pPr>
              <a:lnSpc>
                <a:spcPct val="90000"/>
              </a:lnSpc>
              <a:defRPr b="1" spc="-66" sz="67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主是我幫助我幫助 主是隨時幫助</a:t>
            </a:r>
          </a:p>
        </p:txBody>
      </p:sp>
      <p:sp>
        <p:nvSpPr>
          <p:cNvPr id="181" name="Slide Number"/>
          <p:cNvSpPr txBox="1"/>
          <p:nvPr>
            <p:ph type="sldNum" sz="quarter" idx="4294967295"/>
          </p:nvPr>
        </p:nvSpPr>
        <p:spPr>
          <a:xfrm>
            <a:off x="12060046" y="12700000"/>
            <a:ext cx="271527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2" name="God is my strength, He is my strength.…"/>
          <p:cNvSpPr txBox="1"/>
          <p:nvPr/>
        </p:nvSpPr>
        <p:spPr>
          <a:xfrm>
            <a:off x="1555997" y="1027275"/>
            <a:ext cx="21586186" cy="55811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God is my strength, He is my strength.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He’s my strength through every storm.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God is my help, He is my help,  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He’s an ever-present help.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主是避難所我避難所 主是堅固避難所…"/>
          <p:cNvSpPr txBox="1"/>
          <p:nvPr>
            <p:ph type="ctrTitle"/>
          </p:nvPr>
        </p:nvSpPr>
        <p:spPr>
          <a:xfrm>
            <a:off x="5588906" y="8400125"/>
            <a:ext cx="18045198" cy="25918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 spc="-72" sz="72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主是避難所我避難所 主是堅固避難所</a:t>
            </a:r>
          </a:p>
          <a:p>
            <a:pPr>
              <a:lnSpc>
                <a:spcPct val="90000"/>
              </a:lnSpc>
              <a:defRPr b="1" spc="-72" sz="72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主是我力量 我幫助 惟主是避難所</a:t>
            </a:r>
          </a:p>
        </p:txBody>
      </p:sp>
      <p:sp>
        <p:nvSpPr>
          <p:cNvPr id="186" name="Slide Number"/>
          <p:cNvSpPr txBox="1"/>
          <p:nvPr>
            <p:ph type="sldNum" sz="quarter" idx="4294967295"/>
          </p:nvPr>
        </p:nvSpPr>
        <p:spPr>
          <a:xfrm>
            <a:off x="12071984" y="12700000"/>
            <a:ext cx="247651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7" name="God is my fortress, my refuge,…"/>
          <p:cNvSpPr txBox="1"/>
          <p:nvPr/>
        </p:nvSpPr>
        <p:spPr>
          <a:xfrm>
            <a:off x="1492086" y="674264"/>
            <a:ext cx="21399828" cy="55811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God is my fortress, my refuge, 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He’s the rock that I stand on.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God is my strength, He is my help,  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in Him I take refuge.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大地雖會改變  高山雖會搖動…"/>
          <p:cNvSpPr txBox="1"/>
          <p:nvPr>
            <p:ph type="ctrTitle"/>
          </p:nvPr>
        </p:nvSpPr>
        <p:spPr>
          <a:xfrm>
            <a:off x="1796732" y="7587913"/>
            <a:ext cx="24253907" cy="307547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b="1" spc="-70" sz="70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大地雖會改變  高山雖會搖動</a:t>
            </a:r>
          </a:p>
          <a:p>
            <a:pPr>
              <a:lnSpc>
                <a:spcPct val="90000"/>
              </a:lnSpc>
              <a:defRPr b="1" spc="-70" sz="7000"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大海翻騰 大浪戰抖 但我們却不害怕</a:t>
            </a:r>
          </a:p>
        </p:txBody>
      </p:sp>
      <p:sp>
        <p:nvSpPr>
          <p:cNvPr id="191" name="Slide Number"/>
          <p:cNvSpPr txBox="1"/>
          <p:nvPr>
            <p:ph type="sldNum" sz="quarter" idx="4294967295"/>
          </p:nvPr>
        </p:nvSpPr>
        <p:spPr>
          <a:xfrm>
            <a:off x="12061570" y="12700000"/>
            <a:ext cx="268479" cy="4292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2" name="Though the whole earth will cave in,…"/>
          <p:cNvSpPr txBox="1"/>
          <p:nvPr/>
        </p:nvSpPr>
        <p:spPr>
          <a:xfrm>
            <a:off x="2681218" y="1115853"/>
            <a:ext cx="19814100" cy="55811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Though the whole earth will cave in,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And the mountains will tremble.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Seas are churning, waves are raging.</a:t>
            </a:r>
          </a:p>
          <a:p>
            <a:pPr>
              <a:lnSpc>
                <a:spcPct val="80000"/>
              </a:lnSpc>
              <a:defRPr spc="-84" sz="8400">
                <a:solidFill>
                  <a:srgbClr val="FFFFFF"/>
                </a:solidFill>
                <a:latin typeface="+mn-lt"/>
                <a:ea typeface="+mn-ea"/>
                <a:cs typeface="+mn-cs"/>
                <a:sym typeface="Canela Bold"/>
              </a:defRPr>
            </a:pPr>
            <a:r>
              <a:t>We will stand and will not fear.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7112" r="38" b="17485"/>
          <a:stretch>
            <a:fillRect/>
          </a:stretch>
        </p:blipFill>
        <p:spPr>
          <a:xfrm>
            <a:off x="1739" y="-35691"/>
            <a:ext cx="24371255" cy="13787545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喂哦  喂哦  喂哦  喂哦…"/>
          <p:cNvSpPr txBox="1"/>
          <p:nvPr>
            <p:ph type="ctrTitle"/>
          </p:nvPr>
        </p:nvSpPr>
        <p:spPr>
          <a:xfrm>
            <a:off x="1219200" y="1668831"/>
            <a:ext cx="21945600" cy="5392833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b="1" spc="-157" sz="157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喂哦  喂哦  喂哦  喂哦</a:t>
            </a:r>
          </a:p>
          <a:p>
            <a:pPr>
              <a:lnSpc>
                <a:spcPct val="100000"/>
              </a:lnSpc>
              <a:defRPr b="1" spc="-90" sz="9000">
                <a:solidFill>
                  <a:srgbClr val="FFFFFF"/>
                </a:solidFill>
                <a:latin typeface="Hoefler Text"/>
                <a:ea typeface="Hoefler Text"/>
                <a:cs typeface="Hoefler Text"/>
                <a:sym typeface="Hoefler Text"/>
              </a:defRPr>
            </a:pPr>
            <a:r>
              <a:t>Hey oh! Hey oh! Hey oh! Hey oh!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